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84" r:id="rId5"/>
    <p:sldId id="285" r:id="rId6"/>
    <p:sldId id="259" r:id="rId7"/>
    <p:sldId id="260" r:id="rId8"/>
    <p:sldId id="261" r:id="rId9"/>
    <p:sldId id="286" r:id="rId10"/>
    <p:sldId id="265" r:id="rId11"/>
    <p:sldId id="281" r:id="rId12"/>
    <p:sldId id="287" r:id="rId13"/>
    <p:sldId id="263" r:id="rId14"/>
  </p:sldIdLst>
  <p:sldSz cx="18288000" cy="10287000"/>
  <p:notesSz cx="6858000" cy="9144000"/>
  <p:embeddedFontLst>
    <p:embeddedFont>
      <p:font typeface="Garet" panose="020B0604020202020204" charset="0"/>
      <p:regular r:id="rId16"/>
      <p:bold r:id="rId17"/>
      <p:italic r:id="rId18"/>
      <p:boldItalic r:id="rId19"/>
    </p:embeddedFont>
    <p:embeddedFont>
      <p:font typeface="Hagrid Text Bold" panose="020B0604020202020204" charset="0"/>
      <p:regular r:id="rId20"/>
      <p:bold r:id="rId21"/>
    </p:embeddedFont>
    <p:embeddedFont>
      <p:font typeface="Mont Bold" panose="020B0604020202020204" charset="0"/>
      <p:regular r:id="rId22"/>
      <p:bold r:id="rId23"/>
      <p:italic r:id="rId24"/>
      <p:boldItalic r:id="rId25"/>
    </p:embeddedFont>
    <p:embeddedFont>
      <p:font typeface="Mont Heavy" panose="020B0604020202020204" charset="0"/>
      <p:regular r:id="rId26"/>
      <p:bold r:id="rId27"/>
      <p:italic r:id="rId28"/>
      <p:boldItalic r:id="rId29"/>
    </p:embeddedFont>
    <p:embeddedFont>
      <p:font typeface="Public Sans" panose="020B0604020202020204" charset="-18"/>
      <p:regular r:id="rId30"/>
    </p:embeddedFont>
    <p:embeddedFont>
      <p:font typeface="Public Sans Bold" panose="020B0604020202020204" charset="-18"/>
      <p:regular r:id="rId31"/>
    </p:embeddedFont>
    <p:embeddedFont>
      <p:font typeface="Public Sans Medium" panose="020B0604020202020204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F"/>
    <a:srgbClr val="D18F0C"/>
    <a:srgbClr val="8A1B60"/>
    <a:srgbClr val="07C4B4"/>
    <a:srgbClr val="EDF7FF"/>
    <a:srgbClr val="C24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 autoAdjust="0"/>
    <p:restoredTop sz="84298" autoAdjust="0"/>
  </p:normalViewPr>
  <p:slideViewPr>
    <p:cSldViewPr>
      <p:cViewPr varScale="1">
        <p:scale>
          <a:sx n="63" d="100"/>
          <a:sy n="63" d="100"/>
        </p:scale>
        <p:origin x="10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96E23-6679-4DB7-B83D-4F3DFB68BB25}" type="datetimeFigureOut">
              <a:rPr lang="hu-HU" smtClean="0"/>
              <a:t>2025. 04. 02.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BE9CF-3A63-44B0-A30E-BB68D45FA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98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198 gyülekezet </a:t>
            </a:r>
            <a:r>
              <a:rPr lang="hu-HU" dirty="0" err="1"/>
              <a:t>dunamelléken</a:t>
            </a:r>
            <a:r>
              <a:rPr lang="hu-HU" dirty="0"/>
              <a:t> 373 személy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BE9CF-3A63-44B0-A30E-BB68D45FA6E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3990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BE9CF-3A63-44B0-A30E-BB68D45FA6E5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240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BE9CF-3A63-44B0-A30E-BB68D45FA6E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16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8.svg"/><Relationship Id="rId7" Type="http://schemas.openxmlformats.org/officeDocument/2006/relationships/image" Target="../media/image3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9.jpg"/><Relationship Id="rId5" Type="http://schemas.openxmlformats.org/officeDocument/2006/relationships/image" Target="../media/image34.svg"/><Relationship Id="rId10" Type="http://schemas.openxmlformats.org/officeDocument/2006/relationships/image" Target="../media/image7.jpeg"/><Relationship Id="rId4" Type="http://schemas.openxmlformats.org/officeDocument/2006/relationships/image" Target="../media/image33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1.svg"/><Relationship Id="rId7" Type="http://schemas.openxmlformats.org/officeDocument/2006/relationships/image" Target="../media/image3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7.jpe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7.jpe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2.png"/><Relationship Id="rId5" Type="http://schemas.openxmlformats.org/officeDocument/2006/relationships/image" Target="../media/image8.png"/><Relationship Id="rId10" Type="http://schemas.openxmlformats.org/officeDocument/2006/relationships/image" Target="../media/image51.png"/><Relationship Id="rId4" Type="http://schemas.openxmlformats.org/officeDocument/2006/relationships/image" Target="../media/image47.sv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6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44" y="0"/>
            <a:ext cx="18258312" cy="10287000"/>
          </a:xfrm>
          <a:custGeom>
            <a:avLst/>
            <a:gdLst/>
            <a:ahLst/>
            <a:cxnLst/>
            <a:rect l="l" t="t" r="r" b="b"/>
            <a:pathLst>
              <a:path w="18258312" h="10287000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3079512" y="1171575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 spc="-115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Zsinat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D64B5-355A-DA1A-D625-CB90A9D2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C6A0E27-F2BF-EBE8-9DA3-224923AC7C65}"/>
              </a:ext>
            </a:extLst>
          </p:cNvPr>
          <p:cNvSpPr/>
          <p:nvPr/>
        </p:nvSpPr>
        <p:spPr>
          <a:xfrm rot="-418844">
            <a:off x="13905687" y="-373622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31573A0-324F-2F22-7AF2-6738705950CF}"/>
              </a:ext>
            </a:extLst>
          </p:cNvPr>
          <p:cNvSpPr/>
          <p:nvPr/>
        </p:nvSpPr>
        <p:spPr>
          <a:xfrm rot="969307">
            <a:off x="579330" y="-1250544"/>
            <a:ext cx="5532559" cy="12293300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951ACD-9294-2B0D-E71C-1B715B2A94A3}"/>
              </a:ext>
            </a:extLst>
          </p:cNvPr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5AA3553-537D-36A8-E678-D2B8ECF5DDCC}"/>
              </a:ext>
            </a:extLst>
          </p:cNvPr>
          <p:cNvSpPr/>
          <p:nvPr/>
        </p:nvSpPr>
        <p:spPr>
          <a:xfrm>
            <a:off x="14733847" y="6925588"/>
            <a:ext cx="3181856" cy="2800033"/>
          </a:xfrm>
          <a:custGeom>
            <a:avLst/>
            <a:gdLst/>
            <a:ahLst/>
            <a:cxnLst/>
            <a:rect l="l" t="t" r="r" b="b"/>
            <a:pathLst>
              <a:path w="3181856" h="2800033">
                <a:moveTo>
                  <a:pt x="0" y="0"/>
                </a:moveTo>
                <a:lnTo>
                  <a:pt x="3181857" y="0"/>
                </a:lnTo>
                <a:lnTo>
                  <a:pt x="3181857" y="2800034"/>
                </a:lnTo>
                <a:lnTo>
                  <a:pt x="0" y="2800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8E7762E-74AF-4C0D-BD0E-430ABF1F964E}"/>
              </a:ext>
            </a:extLst>
          </p:cNvPr>
          <p:cNvSpPr txBox="1"/>
          <p:nvPr/>
        </p:nvSpPr>
        <p:spPr>
          <a:xfrm>
            <a:off x="1539524" y="1167910"/>
            <a:ext cx="15725586" cy="128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74"/>
              </a:lnSpc>
              <a:spcBef>
                <a:spcPct val="0"/>
              </a:spcBef>
            </a:pPr>
            <a: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CSILLAGPONT FESZTIVÁL</a:t>
            </a:r>
            <a:endParaRPr lang="en-US" sz="8267" b="1" dirty="0">
              <a:solidFill>
                <a:srgbClr val="D18F0C"/>
              </a:solidFill>
              <a:latin typeface="Hagrid Text Bold"/>
              <a:ea typeface="Hagrid Text Bold"/>
              <a:cs typeface="Hagrid Text Bold"/>
              <a:sym typeface="Hagrid Text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FFEE617-8C3E-2676-653B-8F086F578394}"/>
              </a:ext>
            </a:extLst>
          </p:cNvPr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BD5CF9B-1CBA-BE24-13D1-2640A226EC50}"/>
              </a:ext>
            </a:extLst>
          </p:cNvPr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 Osztály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BADDC66-F0B1-6FE8-F243-DE77D8961F97}"/>
              </a:ext>
            </a:extLst>
          </p:cNvPr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7" name="Kép 6" descr="A képen szöveg, képernyőkép, Grafikus tervezés, víz látható&#10;&#10;Automatikusan generált leírás">
            <a:extLst>
              <a:ext uri="{FF2B5EF4-FFF2-40B4-BE49-F238E27FC236}">
                <a16:creationId xmlns:a16="http://schemas.microsoft.com/office/drawing/2014/main" id="{E910F69F-2973-6E05-1911-D8F12963D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87" y="2721498"/>
            <a:ext cx="9029226" cy="75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18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415F19-FE59-219E-706C-AD56DFA0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34B3D98D-6D91-A4C0-0A01-2A245C4807AA}"/>
              </a:ext>
            </a:extLst>
          </p:cNvPr>
          <p:cNvSpPr/>
          <p:nvPr/>
        </p:nvSpPr>
        <p:spPr>
          <a:xfrm rot="812637">
            <a:off x="734360" y="-1250544"/>
            <a:ext cx="5532559" cy="12293300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D028742-2DD9-7BCA-8F4B-D04FDC3C736D}"/>
              </a:ext>
            </a:extLst>
          </p:cNvPr>
          <p:cNvSpPr/>
          <p:nvPr/>
        </p:nvSpPr>
        <p:spPr>
          <a:xfrm rot="21024486">
            <a:off x="13905687" y="-373622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B7F0852-5791-4ED0-9A08-F68FE444495F}"/>
              </a:ext>
            </a:extLst>
          </p:cNvPr>
          <p:cNvSpPr/>
          <p:nvPr/>
        </p:nvSpPr>
        <p:spPr>
          <a:xfrm>
            <a:off x="12658155" y="6643564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3"/>
                </a:lnTo>
                <a:lnTo>
                  <a:pt x="0" y="532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B8FEAF-6BFA-A15C-28C7-596370E95DA1}"/>
              </a:ext>
            </a:extLst>
          </p:cNvPr>
          <p:cNvSpPr txBox="1"/>
          <p:nvPr/>
        </p:nvSpPr>
        <p:spPr>
          <a:xfrm>
            <a:off x="1539524" y="1167910"/>
            <a:ext cx="16748476" cy="277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574"/>
              </a:lnSpc>
              <a:spcBef>
                <a:spcPct val="0"/>
              </a:spcBef>
            </a:pPr>
            <a: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RÁDAY-NAPOK </a:t>
            </a:r>
            <a:b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</a:br>
            <a:r>
              <a:rPr lang="hu-HU" sz="82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IFJÚSÁGI NAP</a:t>
            </a:r>
            <a:endParaRPr lang="en-US" sz="8267" b="1" dirty="0">
              <a:solidFill>
                <a:srgbClr val="D18F0C"/>
              </a:solidFill>
              <a:latin typeface="Hagrid Text Bold"/>
              <a:ea typeface="Hagrid Text Bold"/>
              <a:cs typeface="Hagrid Text Bold"/>
              <a:sym typeface="Hagrid Text Bold"/>
            </a:endParaRP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F0119E78-86A2-AC9C-E502-592D47E363C6}"/>
              </a:ext>
            </a:extLst>
          </p:cNvPr>
          <p:cNvGrpSpPr/>
          <p:nvPr/>
        </p:nvGrpSpPr>
        <p:grpSpPr>
          <a:xfrm>
            <a:off x="1028700" y="4363937"/>
            <a:ext cx="7800402" cy="3653003"/>
            <a:chOff x="5024945" y="4672601"/>
            <a:chExt cx="7800402" cy="3653003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46205C4D-AF8D-493F-C068-857EBC5FAAAA}"/>
                </a:ext>
              </a:extLst>
            </p:cNvPr>
            <p:cNvGrpSpPr/>
            <p:nvPr/>
          </p:nvGrpSpPr>
          <p:grpSpPr>
            <a:xfrm>
              <a:off x="5024945" y="5108706"/>
              <a:ext cx="7800402" cy="3216898"/>
              <a:chOff x="0" y="0"/>
              <a:chExt cx="2054427" cy="847249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6F922C85-AB09-7BF4-5681-B493E37A7049}"/>
                  </a:ext>
                </a:extLst>
              </p:cNvPr>
              <p:cNvSpPr/>
              <p:nvPr/>
            </p:nvSpPr>
            <p:spPr>
              <a:xfrm>
                <a:off x="0" y="0"/>
                <a:ext cx="2054427" cy="847249"/>
              </a:xfrm>
              <a:custGeom>
                <a:avLst/>
                <a:gdLst/>
                <a:ahLst/>
                <a:cxnLst/>
                <a:rect l="l" t="t" r="r" b="b"/>
                <a:pathLst>
                  <a:path w="2054427" h="847249">
                    <a:moveTo>
                      <a:pt x="41685" y="0"/>
                    </a:moveTo>
                    <a:lnTo>
                      <a:pt x="2012742" y="0"/>
                    </a:lnTo>
                    <a:cubicBezTo>
                      <a:pt x="2023797" y="0"/>
                      <a:pt x="2034400" y="4392"/>
                      <a:pt x="2042218" y="12209"/>
                    </a:cubicBezTo>
                    <a:cubicBezTo>
                      <a:pt x="2050035" y="20027"/>
                      <a:pt x="2054427" y="30630"/>
                      <a:pt x="2054427" y="41685"/>
                    </a:cubicBezTo>
                    <a:lnTo>
                      <a:pt x="2054427" y="805564"/>
                    </a:lnTo>
                    <a:cubicBezTo>
                      <a:pt x="2054427" y="816619"/>
                      <a:pt x="2050035" y="827222"/>
                      <a:pt x="2042218" y="835040"/>
                    </a:cubicBezTo>
                    <a:cubicBezTo>
                      <a:pt x="2034400" y="842857"/>
                      <a:pt x="2023797" y="847249"/>
                      <a:pt x="2012742" y="847249"/>
                    </a:cubicBezTo>
                    <a:lnTo>
                      <a:pt x="41685" y="847249"/>
                    </a:lnTo>
                    <a:cubicBezTo>
                      <a:pt x="30630" y="847249"/>
                      <a:pt x="20027" y="842857"/>
                      <a:pt x="12209" y="835040"/>
                    </a:cubicBezTo>
                    <a:cubicBezTo>
                      <a:pt x="4392" y="827222"/>
                      <a:pt x="0" y="816619"/>
                      <a:pt x="0" y="805564"/>
                    </a:cubicBezTo>
                    <a:lnTo>
                      <a:pt x="0" y="41685"/>
                    </a:lnTo>
                    <a:cubicBezTo>
                      <a:pt x="0" y="30630"/>
                      <a:pt x="4392" y="20027"/>
                      <a:pt x="12209" y="12209"/>
                    </a:cubicBezTo>
                    <a:cubicBezTo>
                      <a:pt x="20027" y="4392"/>
                      <a:pt x="30630" y="0"/>
                      <a:pt x="41685" y="0"/>
                    </a:cubicBezTo>
                    <a:close/>
                  </a:path>
                </a:pathLst>
              </a:custGeom>
              <a:solidFill>
                <a:srgbClr val="D18F0C"/>
              </a:solidFill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DF7AAC28-F796-B4DE-2064-685AD75982BB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054427" cy="8567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A709D35-F9C6-B8AD-7B08-175D4618446A}"/>
                </a:ext>
              </a:extLst>
            </p:cNvPr>
            <p:cNvGrpSpPr/>
            <p:nvPr/>
          </p:nvGrpSpPr>
          <p:grpSpPr>
            <a:xfrm>
              <a:off x="5529958" y="5592031"/>
              <a:ext cx="6711502" cy="2250249"/>
              <a:chOff x="0" y="0"/>
              <a:chExt cx="1767638" cy="592658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AD4483D-FD2C-BF0E-69EA-4F11DBF6FB63}"/>
                  </a:ext>
                </a:extLst>
              </p:cNvPr>
              <p:cNvSpPr/>
              <p:nvPr/>
            </p:nvSpPr>
            <p:spPr>
              <a:xfrm>
                <a:off x="0" y="0"/>
                <a:ext cx="1767638" cy="592658"/>
              </a:xfrm>
              <a:custGeom>
                <a:avLst/>
                <a:gdLst/>
                <a:ahLst/>
                <a:cxnLst/>
                <a:rect l="l" t="t" r="r" b="b"/>
                <a:pathLst>
                  <a:path w="1767638" h="592658">
                    <a:moveTo>
                      <a:pt x="115353" y="0"/>
                    </a:moveTo>
                    <a:lnTo>
                      <a:pt x="1652285" y="0"/>
                    </a:lnTo>
                    <a:cubicBezTo>
                      <a:pt x="1682879" y="0"/>
                      <a:pt x="1712220" y="12153"/>
                      <a:pt x="1733852" y="33786"/>
                    </a:cubicBezTo>
                    <a:cubicBezTo>
                      <a:pt x="1755485" y="55419"/>
                      <a:pt x="1767638" y="84759"/>
                      <a:pt x="1767638" y="115353"/>
                    </a:cubicBezTo>
                    <a:lnTo>
                      <a:pt x="1767638" y="477305"/>
                    </a:lnTo>
                    <a:cubicBezTo>
                      <a:pt x="1767638" y="507899"/>
                      <a:pt x="1755485" y="537239"/>
                      <a:pt x="1733852" y="558872"/>
                    </a:cubicBezTo>
                    <a:cubicBezTo>
                      <a:pt x="1712220" y="580505"/>
                      <a:pt x="1682879" y="592658"/>
                      <a:pt x="1652285" y="592658"/>
                    </a:cubicBezTo>
                    <a:lnTo>
                      <a:pt x="115353" y="592658"/>
                    </a:lnTo>
                    <a:cubicBezTo>
                      <a:pt x="84759" y="592658"/>
                      <a:pt x="55419" y="580505"/>
                      <a:pt x="33786" y="558872"/>
                    </a:cubicBezTo>
                    <a:cubicBezTo>
                      <a:pt x="12153" y="537239"/>
                      <a:pt x="0" y="507899"/>
                      <a:pt x="0" y="477305"/>
                    </a:cubicBezTo>
                    <a:lnTo>
                      <a:pt x="0" y="115353"/>
                    </a:lnTo>
                    <a:cubicBezTo>
                      <a:pt x="0" y="84759"/>
                      <a:pt x="12153" y="55419"/>
                      <a:pt x="33786" y="33786"/>
                    </a:cubicBezTo>
                    <a:cubicBezTo>
                      <a:pt x="55419" y="12153"/>
                      <a:pt x="84759" y="0"/>
                      <a:pt x="11535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AB8A18BC-43D2-8F84-B223-B8200925DBB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767638" cy="6021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7DC22C1-119A-8EB8-091F-94F5C2DE3BA7}"/>
                </a:ext>
              </a:extLst>
            </p:cNvPr>
            <p:cNvSpPr/>
            <p:nvPr/>
          </p:nvSpPr>
          <p:spPr>
            <a:xfrm rot="133242">
              <a:off x="7310685" y="4672601"/>
              <a:ext cx="2837087" cy="641891"/>
            </a:xfrm>
            <a:custGeom>
              <a:avLst/>
              <a:gdLst/>
              <a:ahLst/>
              <a:cxnLst/>
              <a:rect l="l" t="t" r="r" b="b"/>
              <a:pathLst>
                <a:path w="2837087" h="641891">
                  <a:moveTo>
                    <a:pt x="0" y="0"/>
                  </a:moveTo>
                  <a:lnTo>
                    <a:pt x="2837086" y="0"/>
                  </a:lnTo>
                  <a:lnTo>
                    <a:pt x="2837086" y="641891"/>
                  </a:lnTo>
                  <a:lnTo>
                    <a:pt x="0" y="64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55F0B5F-70B3-AC0A-65E3-40D3A939ACCE}"/>
                </a:ext>
              </a:extLst>
            </p:cNvPr>
            <p:cNvSpPr txBox="1"/>
            <p:nvPr/>
          </p:nvSpPr>
          <p:spPr>
            <a:xfrm>
              <a:off x="6198298" y="6150773"/>
              <a:ext cx="5374822" cy="1074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79"/>
                </a:lnSpc>
              </a:pPr>
              <a:r>
                <a:rPr lang="en-US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2025. </a:t>
              </a:r>
              <a:r>
                <a:rPr lang="hu-HU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10</a:t>
              </a:r>
              <a:r>
                <a:rPr lang="en-US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 </a:t>
              </a:r>
              <a:r>
                <a:rPr lang="hu-HU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03</a:t>
              </a:r>
              <a:r>
                <a:rPr lang="en-US" sz="7200" b="1" spc="-355" dirty="0">
                  <a:solidFill>
                    <a:srgbClr val="1A1621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.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2973DE93-260B-940B-7D5F-9A7A0C45C9AA}"/>
              </a:ext>
            </a:extLst>
          </p:cNvPr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 dirty="0" err="1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</a:t>
            </a:r>
            <a:r>
              <a:rPr lang="en-US" sz="2399" b="1" spc="-115" dirty="0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 </a:t>
            </a:r>
            <a:r>
              <a:rPr lang="en-US" sz="2399" b="1" spc="-115" dirty="0" err="1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Osztály</a:t>
            </a:r>
            <a:endParaRPr lang="en-US" sz="2399" b="1" spc="-115" dirty="0">
              <a:solidFill>
                <a:srgbClr val="FFFFFF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D0E1E30-0C28-2F81-166A-E4F6611AC28C}"/>
              </a:ext>
            </a:extLst>
          </p:cNvPr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21" name="Kép 20" descr="A képen ruházat, Emberi arc, személy, lány látható&#10;&#10;Automatikusan generált leírás">
            <a:extLst>
              <a:ext uri="{FF2B5EF4-FFF2-40B4-BE49-F238E27FC236}">
                <a16:creationId xmlns:a16="http://schemas.microsoft.com/office/drawing/2014/main" id="{31EADA9A-4558-68BC-D45B-129A60A10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39" y="3752306"/>
            <a:ext cx="7772400" cy="5586412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202C1F13-4D5C-7FC4-2CE3-CA839107A712}"/>
              </a:ext>
            </a:extLst>
          </p:cNvPr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18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flipH="1">
            <a:off x="14023959" y="-43341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4264041" y="0"/>
                </a:moveTo>
                <a:lnTo>
                  <a:pt x="0" y="0"/>
                </a:lnTo>
                <a:lnTo>
                  <a:pt x="0" y="4114800"/>
                </a:lnTo>
                <a:lnTo>
                  <a:pt x="4264041" y="4114800"/>
                </a:lnTo>
                <a:lnTo>
                  <a:pt x="42640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0146234" y="9553575"/>
            <a:ext cx="7315200" cy="731520"/>
          </a:xfrm>
          <a:custGeom>
            <a:avLst/>
            <a:gdLst/>
            <a:ahLst/>
            <a:cxnLst/>
            <a:rect l="l" t="t" r="r" b="b"/>
            <a:pathLst>
              <a:path w="7315200" h="731520">
                <a:moveTo>
                  <a:pt x="0" y="0"/>
                </a:moveTo>
                <a:lnTo>
                  <a:pt x="7315200" y="0"/>
                </a:lnTo>
                <a:lnTo>
                  <a:pt x="73152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2402822" y="6864027"/>
            <a:ext cx="5861303" cy="1946228"/>
            <a:chOff x="0" y="0"/>
            <a:chExt cx="7815070" cy="259497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815070" cy="2594971"/>
              <a:chOff x="0" y="0"/>
              <a:chExt cx="1988875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88875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88875" h="660400">
                    <a:moveTo>
                      <a:pt x="1864414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64415" y="0"/>
                    </a:lnTo>
                    <a:cubicBezTo>
                      <a:pt x="1932995" y="0"/>
                      <a:pt x="1988875" y="55880"/>
                      <a:pt x="1988875" y="124460"/>
                    </a:cubicBezTo>
                    <a:lnTo>
                      <a:pt x="1988875" y="535940"/>
                    </a:lnTo>
                    <a:cubicBezTo>
                      <a:pt x="1988875" y="604520"/>
                      <a:pt x="1932995" y="660400"/>
                      <a:pt x="1864415" y="660400"/>
                    </a:cubicBez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931091"/>
              <a:ext cx="7815070" cy="666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9"/>
                </a:lnSpc>
              </a:pPr>
              <a:r>
                <a:rPr lang="en-US" sz="2999" spc="593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IMÁDKOZUNK ÉRTÜK?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02822" y="4342043"/>
            <a:ext cx="5861303" cy="1946228"/>
            <a:chOff x="0" y="0"/>
            <a:chExt cx="7815070" cy="259497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7815070" cy="2594971"/>
              <a:chOff x="0" y="0"/>
              <a:chExt cx="1988875" cy="660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88875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88875" h="660400">
                    <a:moveTo>
                      <a:pt x="1864414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64415" y="0"/>
                    </a:lnTo>
                    <a:cubicBezTo>
                      <a:pt x="1932995" y="0"/>
                      <a:pt x="1988875" y="55880"/>
                      <a:pt x="1988875" y="124460"/>
                    </a:cubicBezTo>
                    <a:lnTo>
                      <a:pt x="1988875" y="535940"/>
                    </a:lnTo>
                    <a:cubicBezTo>
                      <a:pt x="1988875" y="604520"/>
                      <a:pt x="1932995" y="660400"/>
                      <a:pt x="1864415" y="660400"/>
                    </a:cubicBez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588191"/>
              <a:ext cx="7618574" cy="1351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9"/>
                </a:lnSpc>
              </a:pPr>
              <a:r>
                <a:rPr lang="en-US" sz="2999" spc="593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SZÍVESEN LÁTJUK ŐKET?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450916" y="3174563"/>
            <a:ext cx="6078280" cy="5850398"/>
            <a:chOff x="30480" y="591820"/>
            <a:chExt cx="12736830" cy="122593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/>
              <a:stretch>
                <a:fillRect l="-31854" r="-31854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1853127"/>
            <a:ext cx="12198069" cy="13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MIT TEHETÜNK ÉRTÜK?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44" y="0"/>
            <a:ext cx="18258312" cy="10287000"/>
          </a:xfrm>
          <a:custGeom>
            <a:avLst/>
            <a:gdLst/>
            <a:ahLst/>
            <a:cxnLst/>
            <a:rect l="l" t="t" r="r" b="b"/>
            <a:pathLst>
              <a:path w="18258312" h="10287000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3079512" y="1171575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 spc="-115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Zsinat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9700" y="1028700"/>
            <a:ext cx="8229600" cy="8229600"/>
            <a:chOff x="0" y="0"/>
            <a:chExt cx="13716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7994" y="0"/>
                  </a:moveTo>
                  <a:lnTo>
                    <a:pt x="6858008" y="0"/>
                  </a:lnTo>
                  <a:cubicBezTo>
                    <a:pt x="10645573" y="1"/>
                    <a:pt x="13716000" y="3070429"/>
                    <a:pt x="13716000" y="6857994"/>
                  </a:cubicBezTo>
                  <a:lnTo>
                    <a:pt x="13716000" y="13716000"/>
                  </a:lnTo>
                  <a:lnTo>
                    <a:pt x="0" y="13716000"/>
                  </a:lnTo>
                  <a:lnTo>
                    <a:pt x="0" y="6857994"/>
                  </a:lnTo>
                  <a:cubicBezTo>
                    <a:pt x="0" y="3070428"/>
                    <a:pt x="3070428" y="0"/>
                    <a:pt x="6857994" y="0"/>
                  </a:cubicBezTo>
                  <a:close/>
                </a:path>
              </a:pathLst>
            </a:custGeom>
            <a:blipFill>
              <a:blip r:embed="rId2"/>
              <a:stretch>
                <a:fillRect l="-37367" r="-1290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Freeform 4"/>
          <p:cNvSpPr/>
          <p:nvPr/>
        </p:nvSpPr>
        <p:spPr>
          <a:xfrm>
            <a:off x="7953408" y="2389825"/>
            <a:ext cx="891417" cy="625106"/>
          </a:xfrm>
          <a:custGeom>
            <a:avLst/>
            <a:gdLst/>
            <a:ahLst/>
            <a:cxnLst/>
            <a:rect l="l" t="t" r="r" b="b"/>
            <a:pathLst>
              <a:path w="891417" h="625106">
                <a:moveTo>
                  <a:pt x="0" y="0"/>
                </a:moveTo>
                <a:lnTo>
                  <a:pt x="891417" y="0"/>
                </a:lnTo>
                <a:lnTo>
                  <a:pt x="891417" y="625106"/>
                </a:lnTo>
                <a:lnTo>
                  <a:pt x="0" y="625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6609545" y="9175621"/>
            <a:ext cx="1643036" cy="786604"/>
          </a:xfrm>
          <a:custGeom>
            <a:avLst/>
            <a:gdLst/>
            <a:ahLst/>
            <a:cxnLst/>
            <a:rect l="l" t="t" r="r" b="b"/>
            <a:pathLst>
              <a:path w="1643036" h="786604">
                <a:moveTo>
                  <a:pt x="0" y="0"/>
                </a:moveTo>
                <a:lnTo>
                  <a:pt x="1643036" y="0"/>
                </a:lnTo>
                <a:lnTo>
                  <a:pt x="1643036" y="786603"/>
                </a:lnTo>
                <a:lnTo>
                  <a:pt x="0" y="786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1028700" y="8294846"/>
            <a:ext cx="7223881" cy="39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spc="-105">
                <a:solidFill>
                  <a:srgbClr val="1E1E1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Célcsoport</a:t>
            </a:r>
            <a:r>
              <a:rPr lang="en-US" sz="2199" spc="-105">
                <a:solidFill>
                  <a:srgbClr val="1E1E1C"/>
                </a:solidFill>
                <a:latin typeface="Public Sans"/>
                <a:ea typeface="Public Sans"/>
                <a:cs typeface="Public Sans"/>
                <a:sym typeface="Public Sans"/>
              </a:rPr>
              <a:t>: fiatalok, szülők, családok, ifjúsági szereplők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853127"/>
            <a:ext cx="7223881" cy="13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A  CÉL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74588"/>
            <a:ext cx="7223881" cy="418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115">
                <a:solidFill>
                  <a:srgbClr val="1E1E1C"/>
                </a:solidFill>
                <a:latin typeface="Public Sans"/>
                <a:ea typeface="Public Sans"/>
                <a:cs typeface="Public Sans"/>
                <a:sym typeface="Public Sans"/>
              </a:rPr>
              <a:t>Célunk, hogy az Ifjúság szolgálatának éve segítségével, gyülekezeteinket és a már meglévő ifjúsági programokat segítsük olyan módon, hogy azok más ifjúsági közösségek, missziók, programok születését és indulását segítsék .  </a:t>
            </a:r>
          </a:p>
          <a:p>
            <a:pPr algn="l">
              <a:lnSpc>
                <a:spcPts val="3359"/>
              </a:lnSpc>
            </a:pPr>
            <a:endParaRPr lang="en-US" sz="2400" spc="-115">
              <a:solidFill>
                <a:srgbClr val="1E1E1C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359"/>
              </a:lnSpc>
            </a:pPr>
            <a:r>
              <a:rPr lang="en-US" sz="2400" spc="-115">
                <a:solidFill>
                  <a:srgbClr val="1E1E1C"/>
                </a:solidFill>
                <a:latin typeface="Public Sans"/>
                <a:ea typeface="Public Sans"/>
                <a:cs typeface="Public Sans"/>
                <a:sym typeface="Public Sans"/>
              </a:rPr>
              <a:t>A tematikus év célja, hogy ebbe minden szereplőt bekapcsoljunk és segítésük által megújulást és megtéréseket hozzunk a  fiatalok életébe, általuk erősítve a helyi gyülekezeteket.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783810"/>
            <a:ext cx="7223881" cy="39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spc="-105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Cél területek</a:t>
            </a:r>
            <a:r>
              <a:rPr lang="en-US" sz="2199" spc="-105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: gyülekezetek, iskolák, megyék, szervezetek,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1824" y="-691133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8132771" y="-691133"/>
            <a:ext cx="4861145" cy="3196203"/>
          </a:xfrm>
          <a:custGeom>
            <a:avLst/>
            <a:gdLst/>
            <a:ahLst/>
            <a:cxnLst/>
            <a:rect l="l" t="t" r="r" b="b"/>
            <a:pathLst>
              <a:path w="4861145" h="3196203">
                <a:moveTo>
                  <a:pt x="0" y="0"/>
                </a:moveTo>
                <a:lnTo>
                  <a:pt x="4861145" y="0"/>
                </a:lnTo>
                <a:lnTo>
                  <a:pt x="4861145" y="3196203"/>
                </a:lnTo>
                <a:lnTo>
                  <a:pt x="0" y="3196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9323467" y="1028700"/>
            <a:ext cx="8442347" cy="8229600"/>
            <a:chOff x="0" y="0"/>
            <a:chExt cx="6350000" cy="61899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189980"/>
            </a:xfrm>
            <a:custGeom>
              <a:avLst/>
              <a:gdLst/>
              <a:ahLst/>
              <a:cxnLst/>
              <a:rect l="l" t="t" r="r" b="b"/>
              <a:pathLst>
                <a:path w="6350000" h="6189980">
                  <a:moveTo>
                    <a:pt x="5608320" y="4199890"/>
                  </a:moveTo>
                  <a:lnTo>
                    <a:pt x="5659120" y="3599180"/>
                  </a:lnTo>
                  <a:lnTo>
                    <a:pt x="4064000" y="3429000"/>
                  </a:lnTo>
                  <a:lnTo>
                    <a:pt x="6350000" y="3163570"/>
                  </a:lnTo>
                  <a:lnTo>
                    <a:pt x="6163310" y="1137920"/>
                  </a:lnTo>
                  <a:lnTo>
                    <a:pt x="5897880" y="1168400"/>
                  </a:lnTo>
                  <a:lnTo>
                    <a:pt x="5899150" y="5080"/>
                  </a:lnTo>
                  <a:lnTo>
                    <a:pt x="353060" y="0"/>
                  </a:lnTo>
                  <a:lnTo>
                    <a:pt x="351790" y="1657350"/>
                  </a:lnTo>
                  <a:lnTo>
                    <a:pt x="1681480" y="1658620"/>
                  </a:lnTo>
                  <a:lnTo>
                    <a:pt x="647700" y="1778000"/>
                  </a:lnTo>
                  <a:lnTo>
                    <a:pt x="767080" y="3077210"/>
                  </a:lnTo>
                  <a:lnTo>
                    <a:pt x="139700" y="3011170"/>
                  </a:lnTo>
                  <a:lnTo>
                    <a:pt x="0" y="4663440"/>
                  </a:lnTo>
                  <a:lnTo>
                    <a:pt x="842010" y="4753610"/>
                  </a:lnTo>
                  <a:lnTo>
                    <a:pt x="379730" y="4806950"/>
                  </a:lnTo>
                  <a:lnTo>
                    <a:pt x="506730" y="6189980"/>
                  </a:lnTo>
                  <a:lnTo>
                    <a:pt x="6022340" y="5549900"/>
                  </a:lnTo>
                  <a:lnTo>
                    <a:pt x="5895340" y="4166870"/>
                  </a:lnTo>
                  <a:lnTo>
                    <a:pt x="5608320" y="4199890"/>
                  </a:lnTo>
                  <a:close/>
                </a:path>
              </a:pathLst>
            </a:custGeom>
            <a:blipFill>
              <a:blip r:embed="rId6"/>
              <a:stretch>
                <a:fillRect l="-23243" r="-2324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Freeform 6"/>
          <p:cNvSpPr/>
          <p:nvPr/>
        </p:nvSpPr>
        <p:spPr>
          <a:xfrm>
            <a:off x="6213452" y="7831649"/>
            <a:ext cx="644856" cy="625510"/>
          </a:xfrm>
          <a:custGeom>
            <a:avLst/>
            <a:gdLst/>
            <a:ahLst/>
            <a:cxnLst/>
            <a:rect l="l" t="t" r="r" b="b"/>
            <a:pathLst>
              <a:path w="644856" h="625510">
                <a:moveTo>
                  <a:pt x="0" y="0"/>
                </a:moveTo>
                <a:lnTo>
                  <a:pt x="644856" y="0"/>
                </a:lnTo>
                <a:lnTo>
                  <a:pt x="644856" y="625510"/>
                </a:lnTo>
                <a:lnTo>
                  <a:pt x="0" y="625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-9486742">
            <a:off x="4279226" y="1890927"/>
            <a:ext cx="1643036" cy="786604"/>
          </a:xfrm>
          <a:custGeom>
            <a:avLst/>
            <a:gdLst/>
            <a:ahLst/>
            <a:cxnLst/>
            <a:rect l="l" t="t" r="r" b="b"/>
            <a:pathLst>
              <a:path w="1643036" h="786604">
                <a:moveTo>
                  <a:pt x="0" y="0"/>
                </a:moveTo>
                <a:lnTo>
                  <a:pt x="1643036" y="0"/>
                </a:lnTo>
                <a:lnTo>
                  <a:pt x="1643036" y="786603"/>
                </a:lnTo>
                <a:lnTo>
                  <a:pt x="0" y="7866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904724" y="7258343"/>
            <a:ext cx="7540304" cy="50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39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103. Zsoltár 5. vers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4724" y="3083069"/>
            <a:ext cx="7540304" cy="355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BETÖLTI JAVAIVAL ÉLETEDET, MEGÚJUL IFJÚSÁGOD, MINT A SASÉ.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973837" y="7864904"/>
            <a:ext cx="2637002" cy="2786792"/>
          </a:xfrm>
          <a:custGeom>
            <a:avLst/>
            <a:gdLst/>
            <a:ahLst/>
            <a:cxnLst/>
            <a:rect l="l" t="t" r="r" b="b"/>
            <a:pathLst>
              <a:path w="2637002" h="2786792">
                <a:moveTo>
                  <a:pt x="0" y="0"/>
                </a:moveTo>
                <a:lnTo>
                  <a:pt x="2637002" y="0"/>
                </a:lnTo>
                <a:lnTo>
                  <a:pt x="2637002" y="2786792"/>
                </a:lnTo>
                <a:lnTo>
                  <a:pt x="0" y="278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1663165" y="3978043"/>
            <a:ext cx="4353213" cy="5280257"/>
            <a:chOff x="0" y="0"/>
            <a:chExt cx="1157357" cy="1403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7357" cy="1403823"/>
            </a:xfrm>
            <a:custGeom>
              <a:avLst/>
              <a:gdLst/>
              <a:ahLst/>
              <a:cxnLst/>
              <a:rect l="l" t="t" r="r" b="b"/>
              <a:pathLst>
                <a:path w="1157357" h="1403823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32276" y="4071459"/>
            <a:ext cx="3253208" cy="325319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66197" y="3978043"/>
            <a:ext cx="4353213" cy="5280257"/>
            <a:chOff x="0" y="0"/>
            <a:chExt cx="1157357" cy="14038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357" cy="1403823"/>
            </a:xfrm>
            <a:custGeom>
              <a:avLst/>
              <a:gdLst/>
              <a:ahLst/>
              <a:cxnLst/>
              <a:rect l="l" t="t" r="r" b="b"/>
              <a:pathLst>
                <a:path w="1157357" h="1403823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1622" y="3978043"/>
            <a:ext cx="4353213" cy="5280257"/>
            <a:chOff x="0" y="0"/>
            <a:chExt cx="1157357" cy="14038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7357" cy="1403823"/>
            </a:xfrm>
            <a:custGeom>
              <a:avLst/>
              <a:gdLst/>
              <a:ahLst/>
              <a:cxnLst/>
              <a:rect l="l" t="t" r="r" b="b"/>
              <a:pathLst>
                <a:path w="1157357" h="1403823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35308" y="4113663"/>
            <a:ext cx="3253208" cy="3253195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136" r="-2513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40733" y="4109281"/>
            <a:ext cx="3253208" cy="3253195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136" r="-2513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840733" y="711817"/>
            <a:ext cx="4062261" cy="2462746"/>
          </a:xfrm>
          <a:custGeom>
            <a:avLst/>
            <a:gdLst/>
            <a:ahLst/>
            <a:cxnLst/>
            <a:rect l="l" t="t" r="r" b="b"/>
            <a:pathLst>
              <a:path w="4062261" h="2462746">
                <a:moveTo>
                  <a:pt x="0" y="0"/>
                </a:moveTo>
                <a:lnTo>
                  <a:pt x="4062261" y="0"/>
                </a:lnTo>
                <a:lnTo>
                  <a:pt x="4062261" y="2462746"/>
                </a:lnTo>
                <a:lnTo>
                  <a:pt x="0" y="246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1028700" y="1853127"/>
            <a:ext cx="10367420" cy="13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KIK ŐK? -KERESŐK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32276" y="7424008"/>
            <a:ext cx="3310048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200" b="1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Közösséget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35308" y="7424008"/>
            <a:ext cx="3310048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200" b="1">
                <a:solidFill>
                  <a:srgbClr val="FFBD59"/>
                </a:solidFill>
                <a:latin typeface="Mont Heavy"/>
                <a:ea typeface="Mont Heavy"/>
                <a:cs typeface="Mont Heavy"/>
                <a:sym typeface="Mont Heavy"/>
              </a:rPr>
              <a:t>Békességet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40733" y="7424008"/>
            <a:ext cx="3459135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200" b="1">
                <a:solidFill>
                  <a:srgbClr val="FFBD59"/>
                </a:solidFill>
                <a:latin typeface="Mont Heavy"/>
                <a:ea typeface="Mont Heavy"/>
                <a:cs typeface="Mont Heavy"/>
                <a:sym typeface="Mont Heavy"/>
              </a:rPr>
              <a:t>Tisztaságot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1663165" y="3978043"/>
            <a:ext cx="4353213" cy="5280257"/>
            <a:chOff x="0" y="0"/>
            <a:chExt cx="1157357" cy="14038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7357" cy="1403823"/>
            </a:xfrm>
            <a:custGeom>
              <a:avLst/>
              <a:gdLst/>
              <a:ahLst/>
              <a:cxnLst/>
              <a:rect l="l" t="t" r="r" b="b"/>
              <a:pathLst>
                <a:path w="1157357" h="1403823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32276" y="4071459"/>
            <a:ext cx="3253208" cy="325319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596" r="-3859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66197" y="3978043"/>
            <a:ext cx="4353213" cy="5280257"/>
            <a:chOff x="0" y="0"/>
            <a:chExt cx="1157357" cy="14038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7357" cy="1403823"/>
            </a:xfrm>
            <a:custGeom>
              <a:avLst/>
              <a:gdLst/>
              <a:ahLst/>
              <a:cxnLst/>
              <a:rect l="l" t="t" r="r" b="b"/>
              <a:pathLst>
                <a:path w="1157357" h="1403823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1622" y="3978043"/>
            <a:ext cx="4353213" cy="5280257"/>
            <a:chOff x="0" y="0"/>
            <a:chExt cx="1157357" cy="14038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57357" cy="1403823"/>
            </a:xfrm>
            <a:custGeom>
              <a:avLst/>
              <a:gdLst/>
              <a:ahLst/>
              <a:cxnLst/>
              <a:rect l="l" t="t" r="r" b="b"/>
              <a:pathLst>
                <a:path w="1157357" h="1403823">
                  <a:moveTo>
                    <a:pt x="1032897" y="1403823"/>
                  </a:moveTo>
                  <a:lnTo>
                    <a:pt x="124460" y="1403823"/>
                  </a:lnTo>
                  <a:cubicBezTo>
                    <a:pt x="55880" y="1403823"/>
                    <a:pt x="0" y="1347943"/>
                    <a:pt x="0" y="12793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2897" y="0"/>
                  </a:lnTo>
                  <a:cubicBezTo>
                    <a:pt x="1101477" y="0"/>
                    <a:pt x="1157357" y="55880"/>
                    <a:pt x="1157357" y="124460"/>
                  </a:cubicBezTo>
                  <a:lnTo>
                    <a:pt x="1157357" y="1279363"/>
                  </a:lnTo>
                  <a:cubicBezTo>
                    <a:pt x="1157357" y="1347943"/>
                    <a:pt x="1101477" y="1403823"/>
                    <a:pt x="1032897" y="1403823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35308" y="4113663"/>
            <a:ext cx="3253208" cy="3253195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7718" r="-37718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40733" y="4109281"/>
            <a:ext cx="3253208" cy="3253195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825985" y="163566"/>
            <a:ext cx="2194059" cy="3462025"/>
          </a:xfrm>
          <a:custGeom>
            <a:avLst/>
            <a:gdLst/>
            <a:ahLst/>
            <a:cxnLst/>
            <a:rect l="l" t="t" r="r" b="b"/>
            <a:pathLst>
              <a:path w="2194059" h="3462025">
                <a:moveTo>
                  <a:pt x="0" y="0"/>
                </a:moveTo>
                <a:lnTo>
                  <a:pt x="2194058" y="0"/>
                </a:lnTo>
                <a:lnTo>
                  <a:pt x="2194058" y="3462026"/>
                </a:lnTo>
                <a:lnTo>
                  <a:pt x="0" y="3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 rot="-8100000">
            <a:off x="-1119359" y="8215097"/>
            <a:ext cx="5317766" cy="1933733"/>
          </a:xfrm>
          <a:custGeom>
            <a:avLst/>
            <a:gdLst/>
            <a:ahLst/>
            <a:cxnLst/>
            <a:rect l="l" t="t" r="r" b="b"/>
            <a:pathLst>
              <a:path w="5317766" h="1933733">
                <a:moveTo>
                  <a:pt x="0" y="0"/>
                </a:moveTo>
                <a:lnTo>
                  <a:pt x="5317766" y="0"/>
                </a:lnTo>
                <a:lnTo>
                  <a:pt x="5317766" y="1933733"/>
                </a:lnTo>
                <a:lnTo>
                  <a:pt x="0" y="1933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1028700" y="1853127"/>
            <a:ext cx="10367420" cy="13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KIK ŐK? -KERESŐK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32276" y="7424008"/>
            <a:ext cx="3310048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200" b="1">
                <a:solidFill>
                  <a:srgbClr val="FFBD59"/>
                </a:solidFill>
                <a:latin typeface="Mont Bold"/>
                <a:ea typeface="Mont Bold"/>
                <a:cs typeface="Mont Bold"/>
                <a:sym typeface="Mont Bold"/>
              </a:rPr>
              <a:t>Közösséget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32276" y="8230417"/>
            <a:ext cx="331004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EDZÉSEKEN, KÁVÉZÓBAN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35308" y="7424008"/>
            <a:ext cx="3310048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200" b="1">
                <a:solidFill>
                  <a:srgbClr val="FFBD59"/>
                </a:solidFill>
                <a:latin typeface="Mont Heavy"/>
                <a:ea typeface="Mont Heavy"/>
                <a:cs typeface="Mont Heavy"/>
                <a:sym typeface="Mont Heavy"/>
              </a:rPr>
              <a:t>Békességet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35308" y="8230417"/>
            <a:ext cx="306511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MINDFULLNES APP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40733" y="7424008"/>
            <a:ext cx="3459135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200" b="1">
                <a:solidFill>
                  <a:srgbClr val="FFBD59"/>
                </a:solidFill>
                <a:latin typeface="Mont Heavy"/>
                <a:ea typeface="Mont Heavy"/>
                <a:cs typeface="Mont Heavy"/>
                <a:sym typeface="Mont Heavy"/>
              </a:rPr>
              <a:t>Tisztaságot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40733" y="8230417"/>
            <a:ext cx="2985251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</a:pPr>
            <a:r>
              <a:rPr lang="en-US" sz="2100" spc="42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GMO - MINDEN MENTES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 rot="907935">
            <a:off x="6001724" y="5189866"/>
            <a:ext cx="2124453" cy="480658"/>
          </a:xfrm>
          <a:custGeom>
            <a:avLst/>
            <a:gdLst/>
            <a:ahLst/>
            <a:cxnLst/>
            <a:rect l="l" t="t" r="r" b="b"/>
            <a:pathLst>
              <a:path w="2124453" h="480658">
                <a:moveTo>
                  <a:pt x="0" y="0"/>
                </a:moveTo>
                <a:lnTo>
                  <a:pt x="2124453" y="0"/>
                </a:lnTo>
                <a:lnTo>
                  <a:pt x="2124453" y="480658"/>
                </a:lnTo>
                <a:lnTo>
                  <a:pt x="0" y="48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Freeform 24"/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5" name="Freeform 25"/>
          <p:cNvSpPr/>
          <p:nvPr/>
        </p:nvSpPr>
        <p:spPr>
          <a:xfrm>
            <a:off x="8661910" y="6676826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6" name="Freeform 26"/>
          <p:cNvSpPr/>
          <p:nvPr/>
        </p:nvSpPr>
        <p:spPr>
          <a:xfrm>
            <a:off x="5299073" y="-908260"/>
            <a:ext cx="3844927" cy="3383535"/>
          </a:xfrm>
          <a:custGeom>
            <a:avLst/>
            <a:gdLst/>
            <a:ahLst/>
            <a:cxnLst/>
            <a:rect l="l" t="t" r="r" b="b"/>
            <a:pathLst>
              <a:path w="3844927" h="3383535">
                <a:moveTo>
                  <a:pt x="0" y="0"/>
                </a:moveTo>
                <a:lnTo>
                  <a:pt x="3844927" y="0"/>
                </a:lnTo>
                <a:lnTo>
                  <a:pt x="3844927" y="3383536"/>
                </a:lnTo>
                <a:lnTo>
                  <a:pt x="0" y="3383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7" name="TextBox 27"/>
          <p:cNvSpPr txBox="1"/>
          <p:nvPr/>
        </p:nvSpPr>
        <p:spPr>
          <a:xfrm>
            <a:off x="1533714" y="838200"/>
            <a:ext cx="12248068" cy="341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34"/>
              </a:lnSpc>
            </a:pPr>
            <a:r>
              <a:rPr lang="en-US" sz="96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HETI</a:t>
            </a:r>
          </a:p>
          <a:p>
            <a:pPr algn="l">
              <a:lnSpc>
                <a:spcPts val="13534"/>
              </a:lnSpc>
              <a:spcBef>
                <a:spcPct val="0"/>
              </a:spcBef>
            </a:pPr>
            <a:r>
              <a:rPr lang="en-US" sz="96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IFIÓRA VÁZLATOK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616103" y="1019175"/>
            <a:ext cx="264319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2025 - Az Ifjúság</a:t>
            </a:r>
          </a:p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szolgálatának éve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5" name="Freeform 35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6" name="Group 36"/>
          <p:cNvGrpSpPr/>
          <p:nvPr/>
        </p:nvGrpSpPr>
        <p:grpSpPr>
          <a:xfrm>
            <a:off x="14113531" y="-13172"/>
            <a:ext cx="4114800" cy="4114800"/>
            <a:chOff x="0" y="0"/>
            <a:chExt cx="5486400" cy="548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9" name="Kép 8" descr="A képen szöveg, képernyőkép, dokumentum, Betűtípus látható&#10;&#10;Automatikusan generált leírás">
            <a:extLst>
              <a:ext uri="{FF2B5EF4-FFF2-40B4-BE49-F238E27FC236}">
                <a16:creationId xmlns:a16="http://schemas.microsoft.com/office/drawing/2014/main" id="{2D977DFE-4412-394B-5F78-7A6F30B91B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18" y="4294953"/>
            <a:ext cx="6552928" cy="9273220"/>
          </a:xfrm>
          <a:prstGeom prst="rect">
            <a:avLst/>
          </a:prstGeom>
        </p:spPr>
      </p:pic>
      <p:pic>
        <p:nvPicPr>
          <p:cNvPr id="34" name="Kép 33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03AC01BF-3B6B-C6D4-C02A-19333A494DD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323">
            <a:off x="1000809" y="4486422"/>
            <a:ext cx="5832147" cy="8253224"/>
          </a:xfrm>
          <a:prstGeom prst="rect">
            <a:avLst/>
          </a:prstGeom>
        </p:spPr>
      </p:pic>
      <p:pic>
        <p:nvPicPr>
          <p:cNvPr id="39" name="Kép 38" descr="A képen szöveg, képernyőkép, hírlap, dokumentum látható&#10;&#10;Automatikusan generált leírás">
            <a:extLst>
              <a:ext uri="{FF2B5EF4-FFF2-40B4-BE49-F238E27FC236}">
                <a16:creationId xmlns:a16="http://schemas.microsoft.com/office/drawing/2014/main" id="{33317A53-8C11-264A-41C3-ED2BBB24CF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416">
            <a:off x="11388714" y="4823672"/>
            <a:ext cx="5400402" cy="7642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1910" y="6676826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 rot="1679393">
            <a:off x="-1133352" y="-2045666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rot="-418844">
            <a:off x="13932591" y="-205970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7"/>
                </a:lnTo>
                <a:lnTo>
                  <a:pt x="0" y="1166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AutoShape 2" descr="Lehet, hogy egy kép erről: , szöveg, amely így szól: „RÁLÁTÁS FIATALOKRÓL FIATALOKRÓLFELNŐTTEKNEK FELNŐTTEKNEK”">
            <a:extLst>
              <a:ext uri="{FF2B5EF4-FFF2-40B4-BE49-F238E27FC236}">
                <a16:creationId xmlns:a16="http://schemas.microsoft.com/office/drawing/2014/main" id="{36B23253-3FE6-5A44-EBD9-4234A04420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00500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27ADF4A-DC4A-E413-B8A9-F65D918D8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280" y="4089683"/>
            <a:ext cx="5523978" cy="337329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7D873E-7CB3-4A0C-2FA8-83A19B18A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72215">
            <a:off x="255091" y="4575887"/>
            <a:ext cx="5733251" cy="3501089"/>
          </a:xfrm>
          <a:prstGeom prst="rect">
            <a:avLst/>
          </a:prstGeom>
        </p:spPr>
      </p:pic>
      <p:sp>
        <p:nvSpPr>
          <p:cNvPr id="10" name="TextBox 27">
            <a:extLst>
              <a:ext uri="{FF2B5EF4-FFF2-40B4-BE49-F238E27FC236}">
                <a16:creationId xmlns:a16="http://schemas.microsoft.com/office/drawing/2014/main" id="{2399696A-1CCC-44E2-B1B5-C35023330541}"/>
              </a:ext>
            </a:extLst>
          </p:cNvPr>
          <p:cNvSpPr txBox="1"/>
          <p:nvPr/>
        </p:nvSpPr>
        <p:spPr>
          <a:xfrm>
            <a:off x="1533714" y="838200"/>
            <a:ext cx="16754286" cy="3191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534"/>
              </a:lnSpc>
            </a:pPr>
            <a:r>
              <a:rPr lang="en-US" sz="9667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RÁLÁTÁS</a:t>
            </a:r>
          </a:p>
          <a:p>
            <a:pPr algn="l">
              <a:lnSpc>
                <a:spcPts val="13534"/>
              </a:lnSpc>
            </a:pPr>
            <a:r>
              <a:rPr lang="en-US" sz="8000" b="1" dirty="0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FIATALOKRÓL FELNŐTTEKNEK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56A0EE9-80E9-86FA-DD2C-A8DAD6A234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5" t="14013" r="3661" b="7924"/>
          <a:stretch/>
        </p:blipFill>
        <p:spPr>
          <a:xfrm>
            <a:off x="3162663" y="6786459"/>
            <a:ext cx="12268201" cy="3373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F49101D-67E0-9324-AFE5-97EB8525B7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26264">
            <a:off x="12331718" y="4701621"/>
            <a:ext cx="5678448" cy="3467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679393">
            <a:off x="223078" y="-691133"/>
            <a:ext cx="5221997" cy="11669267"/>
          </a:xfrm>
          <a:custGeom>
            <a:avLst/>
            <a:gdLst/>
            <a:ahLst/>
            <a:cxnLst/>
            <a:rect l="l" t="t" r="r" b="b"/>
            <a:pathLst>
              <a:path w="5221997" h="11669267">
                <a:moveTo>
                  <a:pt x="0" y="0"/>
                </a:moveTo>
                <a:lnTo>
                  <a:pt x="5221997" y="0"/>
                </a:lnTo>
                <a:lnTo>
                  <a:pt x="5221997" y="11669266"/>
                </a:lnTo>
                <a:lnTo>
                  <a:pt x="0" y="1166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rot="-896682">
            <a:off x="13532533" y="-1009787"/>
            <a:ext cx="5223383" cy="11672363"/>
          </a:xfrm>
          <a:custGeom>
            <a:avLst/>
            <a:gdLst/>
            <a:ahLst/>
            <a:cxnLst/>
            <a:rect l="l" t="t" r="r" b="b"/>
            <a:pathLst>
              <a:path w="5223383" h="11672363">
                <a:moveTo>
                  <a:pt x="0" y="0"/>
                </a:moveTo>
                <a:lnTo>
                  <a:pt x="5223383" y="0"/>
                </a:lnTo>
                <a:lnTo>
                  <a:pt x="5223383" y="11672363"/>
                </a:lnTo>
                <a:lnTo>
                  <a:pt x="0" y="11672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19" name="Kép 18" descr="A képen szöveg, labda, futball, emlős látható&#10;&#10;Automatikusan generált leírás">
            <a:extLst>
              <a:ext uri="{FF2B5EF4-FFF2-40B4-BE49-F238E27FC236}">
                <a16:creationId xmlns:a16="http://schemas.microsoft.com/office/drawing/2014/main" id="{531774BE-3FA3-CC7A-3442-5056B3AB1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24" y="585990"/>
            <a:ext cx="16204480" cy="9115020"/>
          </a:xfrm>
          <a:prstGeom prst="rect">
            <a:avLst/>
          </a:prstGeom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00760310-BB52-D40D-6BB2-236CEA5875FA}"/>
              </a:ext>
            </a:extLst>
          </p:cNvPr>
          <p:cNvSpPr txBox="1"/>
          <p:nvPr/>
        </p:nvSpPr>
        <p:spPr>
          <a:xfrm>
            <a:off x="2338454" y="8039100"/>
            <a:ext cx="7667495" cy="1032783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ts val="8879"/>
              </a:lnSpc>
            </a:pPr>
            <a:r>
              <a:rPr lang="en-US" sz="6000" dirty="0">
                <a:ln w="0"/>
                <a:solidFill>
                  <a:schemeClr val="bg1"/>
                </a:solidFill>
                <a:effectLst>
                  <a:glow rad="101600">
                    <a:schemeClr val="bg1">
                      <a:alpha val="43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ublic Sans Bold"/>
                <a:ea typeface="Public Sans Bold"/>
                <a:cs typeface="Public Sans Bold"/>
                <a:sym typeface="Public Sans Bold"/>
              </a:rPr>
              <a:t>Premier: 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01600">
                    <a:schemeClr val="bg1">
                      <a:alpha val="43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ublic Sans Bold"/>
                <a:ea typeface="Public Sans Bold"/>
                <a:cs typeface="Public Sans Bold"/>
                <a:sym typeface="Public Sans Bold"/>
              </a:rPr>
              <a:t>március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01600">
                    <a:schemeClr val="bg1">
                      <a:alpha val="43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ublic Sans Bold"/>
                <a:ea typeface="Public Sans Bold"/>
                <a:cs typeface="Public Sans Bold"/>
                <a:sym typeface="Public Sans Bold"/>
              </a:rPr>
              <a:t> 13.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56181"/>
            <a:ext cx="7800402" cy="3216898"/>
            <a:chOff x="0" y="0"/>
            <a:chExt cx="2054427" cy="847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4427" cy="847249"/>
            </a:xfrm>
            <a:custGeom>
              <a:avLst/>
              <a:gdLst/>
              <a:ahLst/>
              <a:cxnLst/>
              <a:rect l="l" t="t" r="r" b="b"/>
              <a:pathLst>
                <a:path w="2054427" h="847249">
                  <a:moveTo>
                    <a:pt x="41685" y="0"/>
                  </a:moveTo>
                  <a:lnTo>
                    <a:pt x="2012742" y="0"/>
                  </a:lnTo>
                  <a:cubicBezTo>
                    <a:pt x="2023797" y="0"/>
                    <a:pt x="2034400" y="4392"/>
                    <a:pt x="2042218" y="12209"/>
                  </a:cubicBezTo>
                  <a:cubicBezTo>
                    <a:pt x="2050035" y="20027"/>
                    <a:pt x="2054427" y="30630"/>
                    <a:pt x="2054427" y="41685"/>
                  </a:cubicBezTo>
                  <a:lnTo>
                    <a:pt x="2054427" y="805564"/>
                  </a:lnTo>
                  <a:cubicBezTo>
                    <a:pt x="2054427" y="816619"/>
                    <a:pt x="2050035" y="827222"/>
                    <a:pt x="2042218" y="835040"/>
                  </a:cubicBezTo>
                  <a:cubicBezTo>
                    <a:pt x="2034400" y="842857"/>
                    <a:pt x="2023797" y="847249"/>
                    <a:pt x="2012742" y="847249"/>
                  </a:cubicBezTo>
                  <a:lnTo>
                    <a:pt x="41685" y="847249"/>
                  </a:lnTo>
                  <a:cubicBezTo>
                    <a:pt x="30630" y="847249"/>
                    <a:pt x="20027" y="842857"/>
                    <a:pt x="12209" y="835040"/>
                  </a:cubicBezTo>
                  <a:cubicBezTo>
                    <a:pt x="4392" y="827222"/>
                    <a:pt x="0" y="816619"/>
                    <a:pt x="0" y="805564"/>
                  </a:cubicBezTo>
                  <a:lnTo>
                    <a:pt x="0" y="41685"/>
                  </a:lnTo>
                  <a:cubicBezTo>
                    <a:pt x="0" y="30630"/>
                    <a:pt x="4392" y="20027"/>
                    <a:pt x="12209" y="12209"/>
                  </a:cubicBezTo>
                  <a:cubicBezTo>
                    <a:pt x="20027" y="4392"/>
                    <a:pt x="30630" y="0"/>
                    <a:pt x="41685" y="0"/>
                  </a:cubicBezTo>
                  <a:close/>
                </a:path>
              </a:pathLst>
            </a:custGeom>
            <a:solidFill>
              <a:srgbClr val="C24F4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54427" cy="85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3714" y="5439505"/>
            <a:ext cx="6711502" cy="2250249"/>
            <a:chOff x="0" y="0"/>
            <a:chExt cx="1767638" cy="5926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7638" cy="592658"/>
            </a:xfrm>
            <a:custGeom>
              <a:avLst/>
              <a:gdLst/>
              <a:ahLst/>
              <a:cxnLst/>
              <a:rect l="l" t="t" r="r" b="b"/>
              <a:pathLst>
                <a:path w="1767638" h="592658">
                  <a:moveTo>
                    <a:pt x="115353" y="0"/>
                  </a:moveTo>
                  <a:lnTo>
                    <a:pt x="1652285" y="0"/>
                  </a:lnTo>
                  <a:cubicBezTo>
                    <a:pt x="1682879" y="0"/>
                    <a:pt x="1712220" y="12153"/>
                    <a:pt x="1733852" y="33786"/>
                  </a:cubicBezTo>
                  <a:cubicBezTo>
                    <a:pt x="1755485" y="55419"/>
                    <a:pt x="1767638" y="84759"/>
                    <a:pt x="1767638" y="115353"/>
                  </a:cubicBezTo>
                  <a:lnTo>
                    <a:pt x="1767638" y="477305"/>
                  </a:lnTo>
                  <a:cubicBezTo>
                    <a:pt x="1767638" y="507899"/>
                    <a:pt x="1755485" y="537239"/>
                    <a:pt x="1733852" y="558872"/>
                  </a:cubicBezTo>
                  <a:cubicBezTo>
                    <a:pt x="1712220" y="580505"/>
                    <a:pt x="1682879" y="592658"/>
                    <a:pt x="1652285" y="592658"/>
                  </a:cubicBezTo>
                  <a:lnTo>
                    <a:pt x="115353" y="592658"/>
                  </a:lnTo>
                  <a:cubicBezTo>
                    <a:pt x="84759" y="592658"/>
                    <a:pt x="55419" y="580505"/>
                    <a:pt x="33786" y="558872"/>
                  </a:cubicBezTo>
                  <a:cubicBezTo>
                    <a:pt x="12153" y="537239"/>
                    <a:pt x="0" y="507899"/>
                    <a:pt x="0" y="477305"/>
                  </a:cubicBezTo>
                  <a:lnTo>
                    <a:pt x="0" y="115353"/>
                  </a:lnTo>
                  <a:cubicBezTo>
                    <a:pt x="0" y="84759"/>
                    <a:pt x="12153" y="55419"/>
                    <a:pt x="33786" y="33786"/>
                  </a:cubicBezTo>
                  <a:cubicBezTo>
                    <a:pt x="55419" y="12153"/>
                    <a:pt x="84759" y="0"/>
                    <a:pt x="11535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767638" cy="602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33242">
            <a:off x="3314440" y="4520075"/>
            <a:ext cx="2837087" cy="641891"/>
          </a:xfrm>
          <a:custGeom>
            <a:avLst/>
            <a:gdLst/>
            <a:ahLst/>
            <a:cxnLst/>
            <a:rect l="l" t="t" r="r" b="b"/>
            <a:pathLst>
              <a:path w="2837087" h="641891">
                <a:moveTo>
                  <a:pt x="0" y="0"/>
                </a:moveTo>
                <a:lnTo>
                  <a:pt x="2837087" y="0"/>
                </a:lnTo>
                <a:lnTo>
                  <a:pt x="2837087" y="641891"/>
                </a:lnTo>
                <a:lnTo>
                  <a:pt x="0" y="641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680533" y="2226775"/>
            <a:ext cx="696335" cy="671093"/>
          </a:xfrm>
          <a:custGeom>
            <a:avLst/>
            <a:gdLst/>
            <a:ahLst/>
            <a:cxnLst/>
            <a:rect l="l" t="t" r="r" b="b"/>
            <a:pathLst>
              <a:path w="696335" h="671093">
                <a:moveTo>
                  <a:pt x="0" y="0"/>
                </a:moveTo>
                <a:lnTo>
                  <a:pt x="696334" y="0"/>
                </a:lnTo>
                <a:lnTo>
                  <a:pt x="696334" y="671092"/>
                </a:lnTo>
                <a:lnTo>
                  <a:pt x="0" y="671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8661910" y="6491039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4733847" y="6925588"/>
            <a:ext cx="3181856" cy="2800033"/>
          </a:xfrm>
          <a:custGeom>
            <a:avLst/>
            <a:gdLst/>
            <a:ahLst/>
            <a:cxnLst/>
            <a:rect l="l" t="t" r="r" b="b"/>
            <a:pathLst>
              <a:path w="3181856" h="2800033">
                <a:moveTo>
                  <a:pt x="0" y="0"/>
                </a:moveTo>
                <a:lnTo>
                  <a:pt x="3181857" y="0"/>
                </a:lnTo>
                <a:lnTo>
                  <a:pt x="3181857" y="2800034"/>
                </a:lnTo>
                <a:lnTo>
                  <a:pt x="0" y="2800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/>
          <p:cNvSpPr txBox="1"/>
          <p:nvPr/>
        </p:nvSpPr>
        <p:spPr>
          <a:xfrm>
            <a:off x="1539524" y="1158385"/>
            <a:ext cx="15725586" cy="292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74"/>
              </a:lnSpc>
              <a:spcBef>
                <a:spcPct val="0"/>
              </a:spcBef>
            </a:pPr>
            <a:r>
              <a:rPr lang="en-US" sz="8267" b="1">
                <a:solidFill>
                  <a:srgbClr val="D18F0C"/>
                </a:solidFill>
                <a:latin typeface="Hagrid Text Bold"/>
                <a:ea typeface="Hagrid Text Bold"/>
                <a:cs typeface="Hagrid Text Bold"/>
                <a:sym typeface="Hagrid Text Bold"/>
              </a:rPr>
              <a:t>IFJÚSÁG SZOLGÁLATÁNAK VASÁRNAPJA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9077325"/>
            <a:ext cx="604900" cy="532312"/>
          </a:xfrm>
          <a:custGeom>
            <a:avLst/>
            <a:gdLst/>
            <a:ahLst/>
            <a:cxnLst/>
            <a:rect l="l" t="t" r="r" b="b"/>
            <a:pathLst>
              <a:path w="604900" h="532312">
                <a:moveTo>
                  <a:pt x="0" y="0"/>
                </a:moveTo>
                <a:lnTo>
                  <a:pt x="604900" y="0"/>
                </a:lnTo>
                <a:lnTo>
                  <a:pt x="604900" y="532312"/>
                </a:lnTo>
                <a:lnTo>
                  <a:pt x="0" y="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0" y="-13172"/>
            <a:ext cx="1539524" cy="2083745"/>
          </a:xfrm>
          <a:custGeom>
            <a:avLst/>
            <a:gdLst/>
            <a:ahLst/>
            <a:cxnLst/>
            <a:rect l="l" t="t" r="r" b="b"/>
            <a:pathLst>
              <a:path w="1539524" h="2083745">
                <a:moveTo>
                  <a:pt x="0" y="0"/>
                </a:moveTo>
                <a:lnTo>
                  <a:pt x="1539524" y="0"/>
                </a:lnTo>
                <a:lnTo>
                  <a:pt x="1539524" y="2083744"/>
                </a:lnTo>
                <a:lnTo>
                  <a:pt x="0" y="2083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5" name="Group 15"/>
          <p:cNvGrpSpPr/>
          <p:nvPr/>
        </p:nvGrpSpPr>
        <p:grpSpPr>
          <a:xfrm>
            <a:off x="9838310" y="2584997"/>
            <a:ext cx="8184375" cy="7566723"/>
            <a:chOff x="-31750" y="-27940"/>
            <a:chExt cx="5233670" cy="48387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33670" cy="4838700"/>
            </a:xfrm>
            <a:custGeom>
              <a:avLst/>
              <a:gdLst/>
              <a:ahLst/>
              <a:cxnLst/>
              <a:rect l="l" t="t" r="r" b="b"/>
              <a:pathLst>
                <a:path w="5233670" h="4838700">
                  <a:moveTo>
                    <a:pt x="5132070" y="2514600"/>
                  </a:moveTo>
                  <a:lnTo>
                    <a:pt x="2967990" y="4678680"/>
                  </a:lnTo>
                  <a:cubicBezTo>
                    <a:pt x="2867660" y="4779010"/>
                    <a:pt x="2696210" y="4770120"/>
                    <a:pt x="2584450" y="4659630"/>
                  </a:cubicBezTo>
                  <a:cubicBezTo>
                    <a:pt x="2472690" y="4547870"/>
                    <a:pt x="2463800" y="4376420"/>
                    <a:pt x="2565400" y="4276090"/>
                  </a:cubicBezTo>
                  <a:lnTo>
                    <a:pt x="2316480" y="4523740"/>
                  </a:lnTo>
                  <a:cubicBezTo>
                    <a:pt x="2216150" y="4624070"/>
                    <a:pt x="2044700" y="4615180"/>
                    <a:pt x="1932940" y="4504690"/>
                  </a:cubicBezTo>
                  <a:cubicBezTo>
                    <a:pt x="1842770" y="4414520"/>
                    <a:pt x="1819910" y="4282440"/>
                    <a:pt x="1869440" y="4183380"/>
                  </a:cubicBezTo>
                  <a:lnTo>
                    <a:pt x="1324610" y="4726940"/>
                  </a:lnTo>
                  <a:cubicBezTo>
                    <a:pt x="1212850" y="4838700"/>
                    <a:pt x="1032510" y="4838700"/>
                    <a:pt x="920750" y="4726940"/>
                  </a:cubicBezTo>
                  <a:cubicBezTo>
                    <a:pt x="808990" y="4615180"/>
                    <a:pt x="808990" y="4434840"/>
                    <a:pt x="920750" y="4323080"/>
                  </a:cubicBezTo>
                  <a:lnTo>
                    <a:pt x="1195070" y="4048760"/>
                  </a:lnTo>
                  <a:cubicBezTo>
                    <a:pt x="1192530" y="4051300"/>
                    <a:pt x="1191260" y="4052570"/>
                    <a:pt x="1188720" y="4055110"/>
                  </a:cubicBezTo>
                  <a:cubicBezTo>
                    <a:pt x="1206500" y="4036060"/>
                    <a:pt x="1220470" y="4015740"/>
                    <a:pt x="1231900" y="3994150"/>
                  </a:cubicBezTo>
                  <a:lnTo>
                    <a:pt x="1210310" y="4015740"/>
                  </a:lnTo>
                  <a:cubicBezTo>
                    <a:pt x="1109980" y="4116070"/>
                    <a:pt x="938530" y="4107180"/>
                    <a:pt x="826770" y="3996690"/>
                  </a:cubicBezTo>
                  <a:cubicBezTo>
                    <a:pt x="736600" y="3906520"/>
                    <a:pt x="713740" y="3774440"/>
                    <a:pt x="762000" y="3675380"/>
                  </a:cubicBezTo>
                  <a:lnTo>
                    <a:pt x="515620" y="3921760"/>
                  </a:lnTo>
                  <a:cubicBezTo>
                    <a:pt x="403860" y="4033520"/>
                    <a:pt x="223520" y="4033520"/>
                    <a:pt x="111760" y="3921760"/>
                  </a:cubicBezTo>
                  <a:cubicBezTo>
                    <a:pt x="0" y="3810000"/>
                    <a:pt x="0" y="3629660"/>
                    <a:pt x="111760" y="3517900"/>
                  </a:cubicBezTo>
                  <a:lnTo>
                    <a:pt x="720090" y="2910840"/>
                  </a:lnTo>
                  <a:cubicBezTo>
                    <a:pt x="608330" y="3022600"/>
                    <a:pt x="427990" y="3022600"/>
                    <a:pt x="316230" y="2910840"/>
                  </a:cubicBezTo>
                  <a:cubicBezTo>
                    <a:pt x="204470" y="2799080"/>
                    <a:pt x="204470" y="2618740"/>
                    <a:pt x="316230" y="2506980"/>
                  </a:cubicBezTo>
                  <a:lnTo>
                    <a:pt x="2713990" y="111760"/>
                  </a:lnTo>
                  <a:cubicBezTo>
                    <a:pt x="2825750" y="0"/>
                    <a:pt x="3006090" y="0"/>
                    <a:pt x="3117850" y="111760"/>
                  </a:cubicBezTo>
                  <a:cubicBezTo>
                    <a:pt x="3229610" y="223520"/>
                    <a:pt x="3229610" y="403860"/>
                    <a:pt x="3117850" y="515620"/>
                  </a:cubicBezTo>
                  <a:lnTo>
                    <a:pt x="2219960" y="1412240"/>
                  </a:lnTo>
                  <a:cubicBezTo>
                    <a:pt x="2108200" y="1524000"/>
                    <a:pt x="2108200" y="1704340"/>
                    <a:pt x="2219960" y="1816100"/>
                  </a:cubicBezTo>
                  <a:cubicBezTo>
                    <a:pt x="2310130" y="1906270"/>
                    <a:pt x="2447290" y="1924050"/>
                    <a:pt x="2555240" y="1866900"/>
                  </a:cubicBezTo>
                  <a:lnTo>
                    <a:pt x="2973070" y="1449070"/>
                  </a:lnTo>
                  <a:cubicBezTo>
                    <a:pt x="2992120" y="1430020"/>
                    <a:pt x="3012440" y="1416050"/>
                    <a:pt x="3035300" y="1404620"/>
                  </a:cubicBezTo>
                  <a:lnTo>
                    <a:pt x="3190240" y="1249680"/>
                  </a:lnTo>
                  <a:cubicBezTo>
                    <a:pt x="3302000" y="1137920"/>
                    <a:pt x="3482340" y="1137920"/>
                    <a:pt x="3594100" y="1249680"/>
                  </a:cubicBezTo>
                  <a:cubicBezTo>
                    <a:pt x="3684270" y="1339850"/>
                    <a:pt x="3702050" y="1477010"/>
                    <a:pt x="3644900" y="1584960"/>
                  </a:cubicBezTo>
                  <a:lnTo>
                    <a:pt x="3924300" y="1305560"/>
                  </a:lnTo>
                  <a:cubicBezTo>
                    <a:pt x="4024630" y="1205230"/>
                    <a:pt x="4196080" y="1214120"/>
                    <a:pt x="4307840" y="1324610"/>
                  </a:cubicBezTo>
                  <a:cubicBezTo>
                    <a:pt x="4419600" y="1436370"/>
                    <a:pt x="4428490" y="1607820"/>
                    <a:pt x="4326890" y="1708150"/>
                  </a:cubicBezTo>
                  <a:lnTo>
                    <a:pt x="4258310" y="1776730"/>
                  </a:lnTo>
                  <a:cubicBezTo>
                    <a:pt x="4245610" y="1800860"/>
                    <a:pt x="4229100" y="1823720"/>
                    <a:pt x="4207510" y="1845310"/>
                  </a:cubicBezTo>
                  <a:cubicBezTo>
                    <a:pt x="4187190" y="1865630"/>
                    <a:pt x="4164330" y="1882140"/>
                    <a:pt x="4138930" y="1896110"/>
                  </a:cubicBezTo>
                  <a:lnTo>
                    <a:pt x="4077970" y="1957070"/>
                  </a:lnTo>
                  <a:cubicBezTo>
                    <a:pt x="4079240" y="1955800"/>
                    <a:pt x="4081780" y="1953260"/>
                    <a:pt x="4084320" y="1951990"/>
                  </a:cubicBezTo>
                  <a:cubicBezTo>
                    <a:pt x="3989070" y="2053590"/>
                    <a:pt x="4000500" y="2221230"/>
                    <a:pt x="4109720" y="2330450"/>
                  </a:cubicBezTo>
                  <a:cubicBezTo>
                    <a:pt x="4218940" y="2439670"/>
                    <a:pt x="4386580" y="2449830"/>
                    <a:pt x="4488180" y="2355850"/>
                  </a:cubicBezTo>
                  <a:cubicBezTo>
                    <a:pt x="4486910" y="2358390"/>
                    <a:pt x="4484370" y="2359660"/>
                    <a:pt x="4483100" y="2362200"/>
                  </a:cubicBezTo>
                  <a:lnTo>
                    <a:pt x="4730750" y="2114550"/>
                  </a:lnTo>
                  <a:cubicBezTo>
                    <a:pt x="4831080" y="2014220"/>
                    <a:pt x="5002530" y="2023110"/>
                    <a:pt x="5114290" y="2133600"/>
                  </a:cubicBezTo>
                  <a:cubicBezTo>
                    <a:pt x="5224780" y="2241550"/>
                    <a:pt x="5233670" y="2414270"/>
                    <a:pt x="5132070" y="2514600"/>
                  </a:cubicBezTo>
                  <a:close/>
                </a:path>
              </a:pathLst>
            </a:custGeom>
            <a:blipFill>
              <a:blip r:embed="rId13"/>
              <a:stretch>
                <a:fillRect l="-19358" r="-19358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3714" y="5998246"/>
            <a:ext cx="6690488" cy="10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79"/>
              </a:lnSpc>
            </a:pPr>
            <a:r>
              <a:rPr lang="en-US" sz="7200" b="1" spc="-355" dirty="0">
                <a:solidFill>
                  <a:srgbClr val="1A1621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2025. 09. 21.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71314" y="9152981"/>
            <a:ext cx="41797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b="1" spc="-115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Ifjúsági Osztály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191</Words>
  <Application>Microsoft Office PowerPoint</Application>
  <PresentationFormat>Egyéni</PresentationFormat>
  <Paragraphs>43</Paragraphs>
  <Slides>13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4" baseType="lpstr">
      <vt:lpstr>Garet</vt:lpstr>
      <vt:lpstr>Hagrid Text Bold</vt:lpstr>
      <vt:lpstr>Arial</vt:lpstr>
      <vt:lpstr>Public Sans Bold</vt:lpstr>
      <vt:lpstr>Calibri</vt:lpstr>
      <vt:lpstr>Public Sans Medium</vt:lpstr>
      <vt:lpstr>Mont Bold</vt:lpstr>
      <vt:lpstr>Aptos</vt:lpstr>
      <vt:lpstr>Public Sans</vt:lpstr>
      <vt:lpstr>Mont Heavy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Tematikus év 2025 közgyűlésre</dc:title>
  <dc:creator>Czikó Györgyi</dc:creator>
  <cp:lastModifiedBy>Kardos Ábel</cp:lastModifiedBy>
  <cp:revision>12</cp:revision>
  <dcterms:created xsi:type="dcterms:W3CDTF">2006-08-16T00:00:00Z</dcterms:created>
  <dcterms:modified xsi:type="dcterms:W3CDTF">2025-04-02T06:07:40Z</dcterms:modified>
  <dc:identifier>DAGbUzwxdag</dc:identifier>
</cp:coreProperties>
</file>